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ba6ab2e4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ba6ab2e4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goal was to extend Needle to support Quantum Neural Networks. We do this by adding a quantum operations layer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aba6ab2e4d_2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aba6ab2e4d_2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Bell states, bell states with rotations, partially entangled states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aba6ab2e4d_2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aba6ab2e4d_2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6789"/>
            <a:ext cx="9144003" cy="5089923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1741500" y="4696200"/>
            <a:ext cx="56610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By: Rhik Mazumder, Aryan Jain</a:t>
            </a:r>
            <a:endParaRPr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79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Project Overview</a:t>
            </a:r>
            <a:endParaRPr b="1" sz="180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052275"/>
            <a:ext cx="350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Goal: Extend Needle to support Quantum Neural Networks (QNNs)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We add a quantum operations layer and QNN module that wraps these operations with learnable parameters, integrating with autograd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QNNs measure</a:t>
            </a:r>
            <a:r>
              <a:rPr lang="en" sz="1400">
                <a:solidFill>
                  <a:schemeClr val="dk1"/>
                </a:solidFill>
              </a:rPr>
              <a:t> quantum correlations that classical models can't access without phase information</a:t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7800" y="2116311"/>
            <a:ext cx="5326198" cy="3027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60575" y="37132"/>
            <a:ext cx="5483423" cy="2005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79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Project Results: Analyzing QNN vs classical NN performance</a:t>
            </a:r>
            <a:endParaRPr b="1" sz="1800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052275"/>
            <a:ext cx="8163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Created </a:t>
            </a:r>
            <a:r>
              <a:rPr lang="en" sz="1400">
                <a:solidFill>
                  <a:schemeClr val="dk1"/>
                </a:solidFill>
              </a:rPr>
              <a:t>3 different quantum entanglement datasets, with varying difficulty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We trained comparable QNNs and classical NNs and use the same optimizers, learning rates, and parameter count (5)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QNNs consistently plateau at a higher test accuracy than classical NNs:</a:t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 b="0" l="0" r="0" t="10071"/>
          <a:stretch/>
        </p:blipFill>
        <p:spPr>
          <a:xfrm>
            <a:off x="0" y="2499125"/>
            <a:ext cx="9144003" cy="235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0" l="0" r="0" t="5917"/>
          <a:stretch/>
        </p:blipFill>
        <p:spPr>
          <a:xfrm>
            <a:off x="860125" y="1017725"/>
            <a:ext cx="7423749" cy="395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795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Project Results: QNNs Outperform Classical NNs in Entanglement Detection</a:t>
            </a:r>
            <a:endParaRPr b="1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